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39C41-C074-418A-BF33-E32578187C2F}" type="datetimeFigureOut">
              <a:rPr lang="ru-RU" smtClean="0"/>
              <a:t>28.02.2021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FEBBD-48A4-45D2-BA60-7257D99FCA38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9458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39C41-C074-418A-BF33-E32578187C2F}" type="datetimeFigureOut">
              <a:rPr lang="ru-RU" smtClean="0"/>
              <a:t>28.02.2021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FEBBD-48A4-45D2-BA60-7257D99FCA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0023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39C41-C074-418A-BF33-E32578187C2F}" type="datetimeFigureOut">
              <a:rPr lang="ru-RU" smtClean="0"/>
              <a:t>28.02.2021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FEBBD-48A4-45D2-BA60-7257D99FCA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3961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39C41-C074-418A-BF33-E32578187C2F}" type="datetimeFigureOut">
              <a:rPr lang="ru-RU" smtClean="0"/>
              <a:t>28.02.2021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FEBBD-48A4-45D2-BA60-7257D99FCA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9495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39C41-C074-418A-BF33-E32578187C2F}" type="datetimeFigureOut">
              <a:rPr lang="ru-RU" smtClean="0"/>
              <a:t>28.02.2021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FEBBD-48A4-45D2-BA60-7257D99FCA38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1962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39C41-C074-418A-BF33-E32578187C2F}" type="datetimeFigureOut">
              <a:rPr lang="ru-RU" smtClean="0"/>
              <a:t>28.02.2021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FEBBD-48A4-45D2-BA60-7257D99FCA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5171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39C41-C074-418A-BF33-E32578187C2F}" type="datetimeFigureOut">
              <a:rPr lang="ru-RU" smtClean="0"/>
              <a:t>28.02.2021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FEBBD-48A4-45D2-BA60-7257D99FCA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3409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39C41-C074-418A-BF33-E32578187C2F}" type="datetimeFigureOut">
              <a:rPr lang="ru-RU" smtClean="0"/>
              <a:t>28.02.2021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FEBBD-48A4-45D2-BA60-7257D99FCA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1557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39C41-C074-418A-BF33-E32578187C2F}" type="datetimeFigureOut">
              <a:rPr lang="ru-RU" smtClean="0"/>
              <a:t>28.02.2021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FEBBD-48A4-45D2-BA60-7257D99FCA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5521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8C39C41-C074-418A-BF33-E32578187C2F}" type="datetimeFigureOut">
              <a:rPr lang="ru-RU" smtClean="0"/>
              <a:t>28.02.2021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87FEBBD-48A4-45D2-BA60-7257D99FCA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2963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39C41-C074-418A-BF33-E32578187C2F}" type="datetimeFigureOut">
              <a:rPr lang="ru-RU" smtClean="0"/>
              <a:t>28.02.2021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FEBBD-48A4-45D2-BA60-7257D99FCA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1336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8C39C41-C074-418A-BF33-E32578187C2F}" type="datetimeFigureOut">
              <a:rPr lang="ru-RU" smtClean="0"/>
              <a:t>28.02.2021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87FEBBD-48A4-45D2-BA60-7257D99FCA38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6031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A278B0-B364-49C6-A854-656AA761CC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1384915"/>
            <a:ext cx="9916653" cy="1395481"/>
          </a:xfrm>
        </p:spPr>
        <p:txBody>
          <a:bodyPr>
            <a:normAutofit fontScale="90000"/>
          </a:bodyPr>
          <a:lstStyle/>
          <a:p>
            <a:r>
              <a:rPr lang="ru-RU" sz="660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Проект на </a:t>
            </a:r>
            <a:r>
              <a:rPr lang="en-US" sz="6600" dirty="0" err="1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PyGame</a:t>
            </a:r>
            <a:r>
              <a:rPr lang="en-US" sz="660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- </a:t>
            </a:r>
            <a:r>
              <a:rPr lang="en-US" sz="6600" dirty="0" err="1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PyBird</a:t>
            </a:r>
            <a:endParaRPr lang="ru-RU" sz="6600" dirty="0"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5560D6B-2809-4026-BD10-E7726871F9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ru-RU" dirty="0"/>
              <a:t>			Выполнил</a:t>
            </a:r>
            <a:r>
              <a:rPr lang="en-US" dirty="0"/>
              <a:t>: </a:t>
            </a:r>
            <a:r>
              <a:rPr lang="ru-RU" dirty="0" err="1"/>
              <a:t>мочалов</a:t>
            </a:r>
            <a:r>
              <a:rPr lang="ru-RU" dirty="0"/>
              <a:t> </a:t>
            </a:r>
            <a:r>
              <a:rPr lang="ru-RU" dirty="0" err="1"/>
              <a:t>захар</a:t>
            </a:r>
            <a:r>
              <a:rPr lang="ru-RU" dirty="0"/>
              <a:t> </a:t>
            </a:r>
            <a:r>
              <a:rPr lang="ru-RU" dirty="0" err="1"/>
              <a:t>евгеньевич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3318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B2C73D-7C4E-481F-906D-2937DA3C0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8E62A11-CAD5-4ED9-B2CF-11793F113D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PyBird</a:t>
            </a:r>
            <a:r>
              <a:rPr lang="en-US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– </a:t>
            </a:r>
            <a:r>
              <a:rPr lang="ru-RU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игра, написанная на основе знаменитой игры</a:t>
            </a:r>
            <a:r>
              <a:rPr lang="en-US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Flappy Bird</a:t>
            </a:r>
            <a:r>
              <a:rPr lang="ru-RU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, с использованием </a:t>
            </a:r>
            <a:r>
              <a:rPr lang="en-US" dirty="0" err="1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PyGame</a:t>
            </a:r>
            <a:r>
              <a:rPr lang="en-US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.</a:t>
            </a:r>
            <a:r>
              <a:rPr lang="ru-RU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</a:t>
            </a:r>
          </a:p>
          <a:p>
            <a:r>
              <a:rPr lang="ru-RU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При создании были использованы библиотеки</a:t>
            </a:r>
            <a:r>
              <a:rPr lang="en-US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 </a:t>
            </a:r>
            <a:r>
              <a:rPr lang="en-US" dirty="0" err="1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PyGame</a:t>
            </a:r>
            <a:endParaRPr lang="en-US" dirty="0">
              <a:solidFill>
                <a:srgbClr val="000000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 sys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 random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 path</a:t>
            </a:r>
          </a:p>
        </p:txBody>
      </p:sp>
    </p:spTree>
    <p:extLst>
      <p:ext uri="{BB962C8B-B14F-4D97-AF65-F5344CB8AC3E}">
        <p14:creationId xmlns:p14="http://schemas.microsoft.com/office/powerpoint/2010/main" val="31680712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565569-39C8-40B8-9EE5-8141CD456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 игры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6BDC60-D961-43FB-9ADA-EF249CF1D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200" dirty="0"/>
              <a:t>Управляя, игрок должен контролировать полет птицы, не задевая препятствия – зеленые трубы.</a:t>
            </a:r>
          </a:p>
        </p:txBody>
      </p:sp>
    </p:spTree>
    <p:extLst>
      <p:ext uri="{BB962C8B-B14F-4D97-AF65-F5344CB8AC3E}">
        <p14:creationId xmlns:p14="http://schemas.microsoft.com/office/powerpoint/2010/main" val="3659192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F1FF2A-198E-4600-953E-C06996739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Управление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37F2E9-070A-4BF3-A98E-43973B3622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800" dirty="0"/>
              <a:t>Полет птицы контролируется клавишами</a:t>
            </a:r>
            <a:r>
              <a:rPr lang="en-US" sz="2800" dirty="0"/>
              <a:t>: “w”, “UP”, “Space”, “</a:t>
            </a:r>
            <a:r>
              <a:rPr lang="ru-RU" sz="2800" dirty="0"/>
              <a:t>кнопки мыши</a:t>
            </a:r>
            <a:r>
              <a:rPr lang="en-US" sz="2800" dirty="0"/>
              <a:t>”</a:t>
            </a:r>
            <a:r>
              <a:rPr lang="ru-RU" sz="2800" dirty="0"/>
              <a:t>.</a:t>
            </a:r>
          </a:p>
          <a:p>
            <a:endParaRPr lang="ru-RU" sz="2800" dirty="0"/>
          </a:p>
          <a:p>
            <a:r>
              <a:rPr lang="ru-RU" sz="2800" dirty="0"/>
              <a:t>В процессе игры, нажав </a:t>
            </a:r>
            <a:r>
              <a:rPr lang="en-US" sz="2800" dirty="0"/>
              <a:t>Escape</a:t>
            </a:r>
            <a:r>
              <a:rPr lang="ru-RU" sz="2800" dirty="0"/>
              <a:t>, игра переходит в режим паузы.</a:t>
            </a:r>
          </a:p>
        </p:txBody>
      </p:sp>
    </p:spTree>
    <p:extLst>
      <p:ext uri="{BB962C8B-B14F-4D97-AF65-F5344CB8AC3E}">
        <p14:creationId xmlns:p14="http://schemas.microsoft.com/office/powerpoint/2010/main" val="3947129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556291-8676-45C5-A704-D7D091512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Пункты меню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78859D-0640-471E-B472-9E47FB67C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Главное меню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PLAY – </a:t>
            </a:r>
            <a:r>
              <a:rPr lang="ru-RU" dirty="0"/>
              <a:t>начать игру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 </a:t>
            </a:r>
            <a:r>
              <a:rPr lang="en-US" dirty="0"/>
              <a:t>RATING – </a:t>
            </a:r>
            <a:r>
              <a:rPr lang="ru-RU" dirty="0"/>
              <a:t>рейтинг очков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 </a:t>
            </a:r>
            <a:r>
              <a:rPr lang="en-US" dirty="0"/>
              <a:t>QUIT – </a:t>
            </a:r>
            <a:r>
              <a:rPr lang="ru-RU" dirty="0"/>
              <a:t>выйти из игры</a:t>
            </a:r>
            <a:endParaRPr lang="en-US" dirty="0"/>
          </a:p>
          <a:p>
            <a:r>
              <a:rPr lang="ru-RU" dirty="0"/>
              <a:t>Пауза</a:t>
            </a:r>
            <a:r>
              <a:rPr lang="en-US" dirty="0"/>
              <a:t>:</a:t>
            </a: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 </a:t>
            </a:r>
            <a:r>
              <a:rPr lang="en-US" dirty="0"/>
              <a:t>CONTINUE – </a:t>
            </a:r>
            <a:r>
              <a:rPr lang="ru-RU" dirty="0"/>
              <a:t>продолжить игру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/>
              <a:t> </a:t>
            </a:r>
            <a:r>
              <a:rPr lang="en-US"/>
              <a:t>QUIT </a:t>
            </a:r>
            <a:r>
              <a:rPr lang="en-US" dirty="0"/>
              <a:t>– </a:t>
            </a:r>
            <a:r>
              <a:rPr lang="ru-RU" dirty="0"/>
              <a:t>выйти из игры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6574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86C081-0F0A-4E19-8DA4-EA68D4499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Геймплей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37A1AAC3-EF47-4D2E-88E0-7012414CA7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0958" y="1892947"/>
            <a:ext cx="2511043" cy="4473191"/>
          </a:xfrm>
        </p:spPr>
      </p:pic>
    </p:spTree>
    <p:extLst>
      <p:ext uri="{BB962C8B-B14F-4D97-AF65-F5344CB8AC3E}">
        <p14:creationId xmlns:p14="http://schemas.microsoft.com/office/powerpoint/2010/main" val="478666142"/>
      </p:ext>
    </p:extLst>
  </p:cSld>
  <p:clrMapOvr>
    <a:masterClrMapping/>
  </p:clrMapOvr>
</p:sld>
</file>

<file path=ppt/theme/theme1.xml><?xml version="1.0" encoding="utf-8"?>
<a:theme xmlns:a="http://schemas.openxmlformats.org/drawingml/2006/main" name="Ретро">
  <a:themeElements>
    <a:clrScheme name="Ретр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32</TotalTime>
  <Words>131</Words>
  <Application>Microsoft Office PowerPoint</Application>
  <PresentationFormat>Широкоэкранный</PresentationFormat>
  <Paragraphs>24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Noto Sans</vt:lpstr>
      <vt:lpstr>Ретро</vt:lpstr>
      <vt:lpstr>Проект на PyGame - PyBird</vt:lpstr>
      <vt:lpstr>Введение</vt:lpstr>
      <vt:lpstr>Задача игры:</vt:lpstr>
      <vt:lpstr>Управление:</vt:lpstr>
      <vt:lpstr>Пункты меню</vt:lpstr>
      <vt:lpstr>Геймплей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на PyGame - PyBird</dc:title>
  <dc:creator>Mochalov Zahar</dc:creator>
  <cp:lastModifiedBy>Mochalov Zahar</cp:lastModifiedBy>
  <cp:revision>7</cp:revision>
  <dcterms:created xsi:type="dcterms:W3CDTF">2021-02-28T14:20:29Z</dcterms:created>
  <dcterms:modified xsi:type="dcterms:W3CDTF">2021-02-28T14:53:15Z</dcterms:modified>
</cp:coreProperties>
</file>

<file path=docProps/thumbnail.jpeg>
</file>